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y" id="{E75E278A-FF0E-49A4-B170-79828D63BBAD}">
          <p14:sldIdLst/>
        </p14:section>
        <p14:section name="Zaprojektuj prezentację, zrób wrażenie, współpracuj z innymi" id="{B9B51309-D148-4332-87C2-07BE32FBCA3B}">
          <p14:sldIdLst/>
        </p14:section>
        <p14:section name="Dowiedz się więcej" id="{2CC34DB2-6590-42C0-AD4B-A04C6060184E}">
          <p14:sldIdLst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9-08-06T07:23:04.682" v="63"/>
      <pc:docMkLst>
        <pc:docMk/>
      </pc:docMkLst>
      <pc:sldChg chg="modSp mod modNotes">
        <pc:chgData name="Fake Test User" userId="SID-0" providerId="Test" clId="FakeClientId" dt="2019-08-06T07:09:22.464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07:09:22.464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07:09:22.464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6T07:16:45.313" v="56" actId="20577"/>
        <pc:sldMkLst>
          <pc:docMk/>
          <pc:sldMk cId="1328676004" sldId="257"/>
        </pc:sldMkLst>
        <pc:spChg chg="mod">
          <ac:chgData name="Fake Test User" userId="SID-0" providerId="Test" clId="FakeClientId" dt="2019-08-06T07:09:37.947" v="32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07:16:45.313" v="56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6T07:16:18.471" v="53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07:15:16.155" v="40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6T07:16:26.986" v="55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07:15:45.441" v="41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07:14:49.835" v="39" actId="14826"/>
        <pc:sldMkLst>
          <pc:docMk/>
          <pc:sldMk cId="2090733893" sldId="262"/>
        </pc:sldMkLst>
        <pc:spChg chg="mod">
          <ac:chgData name="Fake Test User" userId="SID-0" providerId="Test" clId="FakeClientId" dt="2019-08-06T07:09:30.604" v="31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07:09:30.604" v="31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07:14:20.290" v="37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07:14:49.835" v="39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07:13:59.026" v="36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6T07:23:04.682" v="63"/>
        <pc:sldMkLst>
          <pc:docMk/>
          <pc:sldMk cId="2317502127" sldId="263"/>
        </pc:sldMkLst>
        <pc:spChg chg="mod">
          <ac:chgData name="Fake Test User" userId="SID-0" providerId="Test" clId="FakeClientId" dt="2019-08-06T07:09:51.540" v="34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6T07:16:58.578" v="59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07:10:00.211" v="35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6T07:23:04.682" v="63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6T07:22:12.466" v="62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07:16:03.769" v="42" actId="14826"/>
        <pc:sldMkLst>
          <pc:docMk/>
          <pc:sldMk cId="1531532291" sldId="264"/>
        </pc:sldMkLst>
        <pc:spChg chg="mod">
          <ac:chgData name="Fake Test User" userId="SID-0" providerId="Test" clId="FakeClientId" dt="2019-08-06T07:09:45.462" v="33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07:09:45.462" v="33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07:16:03.769" v="42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07:08:10.859" v="24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07:05:05.003" v="7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07:05:05.003" v="7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07:05:05.003" v="7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07:05:05.003" v="7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07:05:05.003" v="7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07:05:12.191" v="8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5:12.191" v="8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5:18.112" v="9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5:18.112" v="9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5:24.549" v="10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5:24.549" v="10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5:58.438" v="14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07:05:58.438" v="14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6:03.172" v="15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07:06:03.172" v="15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6:10.266" v="16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6:10.266" v="16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6:17.413" v="17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07:06:17.413" v="17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6:17.413" v="17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6:17.413" v="17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6:24.194" v="18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6:24.194" v="18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6:30.631" v="19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6:30.631" v="19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8:05.687" v="23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8:05.687" v="23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07:08:10.859" v="24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07:08:10.859" v="24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3C55278F-2711-4BC6-8069-A8F343189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1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D5072398-D019-4895-9D8E-6A18A8B52B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1F17-6E85-4FB2-B2C3-D6C6E4D796A3}" type="datetime1">
              <a:rPr lang="pl-PL" noProof="1" smtClean="0"/>
              <a:pPr/>
              <a:t>19.03.2024</a:t>
            </a:fld>
            <a:endParaRPr lang="pl-PL" noProof="1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8CD9730B-9E71-43D2-8C7E-D8049B040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1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AC390F3-9043-49F3-8591-F4AA23524B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E11D-06DD-401E-B204-8F8995CF0B40}" type="slidenum">
              <a:rPr lang="pl-PL" noProof="1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84842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4783EC-3624-4818-BF3E-FE33F1992C1F}" type="datetime1">
              <a:rPr lang="pl-PL" noProof="1" dirty="0" smtClean="0"/>
              <a:pPr rtl="0"/>
              <a:t>19.03.2024</a:t>
            </a:fld>
            <a:endParaRPr lang="pl-PL" noProof="1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1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pl-PL" noProof="1" dirty="0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520F5-9A14-4369-A079-635045B3477F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21185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2946100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8767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996596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4115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4357801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4D1F47-FA94-4F47-8329-F4F99C7289B6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383764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7B22E3-B0FE-40DF-BB31-FB0AE61394F4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9" name="Prostokąt 8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27981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9EC6E4-9AE4-4B29-BC11-8665CB4D8B8C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36546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0CE696-5212-4847-937E-ABE2C0CC8294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8" name="Prostokąt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713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C12F32-1E57-43F6-A4BF-1014BF123E05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4206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EBF802-325B-4E3F-9E6B-CB9081D7ED9B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11" name="Prostokąt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5363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7DE7A6-0913-4FBA-B7BF-CAADFD01AC9A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1"/>
          </a:p>
        </p:txBody>
      </p:sp>
    </p:spTree>
    <p:extLst>
      <p:ext uri="{BB962C8B-B14F-4D97-AF65-F5344CB8AC3E}">
        <p14:creationId xmlns:p14="http://schemas.microsoft.com/office/powerpoint/2010/main" val="208292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2C8CF9-26F7-4335-9F1A-7A273F00E261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97455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D1022E-15C7-4E43-8084-EF228AA58DA4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3758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AB4DB7-0532-4BFD-BE53-7D67E7387979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1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8360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D22E32-CFCF-4FA9-8613-D5222E5DCF08}" type="datetime1">
              <a:rPr lang="pl-PL" noProof="1" smtClean="0"/>
              <a:pPr rtl="0"/>
              <a:t>19.03.2024</a:t>
            </a:fld>
            <a:endParaRPr lang="pl-PL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9860EDB8-5305-433F-BE41-D7A86D811DB3}" type="slidenum">
              <a:rPr lang="pl-PL" noProof="1" smtClean="0"/>
              <a:pPr rtl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884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STANDARDY OCHRONY MAŁOLETNICH PRZED KRZYWDZENIEM W ZESPOLE SZKOLNO – PRZEDSZKOLNYM </a:t>
            </a:r>
            <a:br>
              <a:rPr lang="pl-PL" sz="4000" b="1" dirty="0" smtClean="0">
                <a:solidFill>
                  <a:schemeClr val="bg1"/>
                </a:solidFill>
              </a:rPr>
            </a:br>
            <a:r>
              <a:rPr lang="pl-PL" sz="4000" b="1" dirty="0" smtClean="0">
                <a:solidFill>
                  <a:schemeClr val="bg1"/>
                </a:solidFill>
              </a:rPr>
              <a:t>W ŁABUNIACH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										wersja skrócona – dla małoletnich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59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1964" y="145138"/>
            <a:ext cx="8911687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NAJWAŻNIESZE ZASADY ZAWARTE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STANDARDACH: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61005" y="2127552"/>
            <a:ext cx="5501051" cy="39945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2800" dirty="0" smtClean="0"/>
              <a:t>Bezpieczne relacje pracowników z uczniami.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2800" dirty="0" smtClean="0"/>
              <a:t>Bezpieczne relacje pomiędzy uczniami.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2800" dirty="0" smtClean="0"/>
              <a:t>Ochrona uczniów przed zagrożeniami z sieci.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pl-PL" sz="2800" dirty="0" smtClean="0"/>
              <a:t>Ochrona przed przemocą.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81" y="2815529"/>
            <a:ext cx="2522499" cy="169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24" y="2127552"/>
            <a:ext cx="2522499" cy="1679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24" y="3952481"/>
            <a:ext cx="2522499" cy="1679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23" y="4668567"/>
            <a:ext cx="2569157" cy="1706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8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BEZPIECZEŃSTWO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61006" y="2509154"/>
            <a:ext cx="571876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>
                <a:solidFill>
                  <a:schemeClr val="tx1"/>
                </a:solidFill>
              </a:rPr>
              <a:t>W przedszkolu i szkole macie zapewnione bezpieczeństwo, nikt, ani pracownik, ani inny uczeń nie będzie Was krzywdził.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70" y="2585222"/>
            <a:ext cx="4314825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135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2661" y="624110"/>
            <a:ext cx="8911687" cy="128089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OCHRONA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2098765"/>
            <a:ext cx="6113417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800" dirty="0">
                <a:solidFill>
                  <a:schemeClr val="tx1"/>
                </a:solidFill>
              </a:rPr>
              <a:t>W</a:t>
            </a:r>
            <a:r>
              <a:rPr lang="pl-PL" sz="2800" dirty="0" smtClean="0">
                <a:solidFill>
                  <a:schemeClr val="tx1"/>
                </a:solidFill>
              </a:rPr>
              <a:t> naszym przedszkolu i szkole chronimy i przestrzegamy Waszych praw, które macie zagwarantowane w Konstytucji RP, Konwencji Praw Dziecka oraz Ustawie o Rzeczniku Praw Dziecka.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7" y="2269642"/>
            <a:ext cx="4313238" cy="310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60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WSPARCIE I POMOC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356631" y="1905000"/>
            <a:ext cx="6183086" cy="4859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/>
              <a:t>Jeśli dzieje Ci się krzywda lub wiesz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o przemocy stosowanej wobec innych dzieci – </a:t>
            </a:r>
            <a:r>
              <a:rPr lang="pl-PL" sz="2800" b="1" dirty="0" smtClean="0"/>
              <a:t>ZGŁOŚ </a:t>
            </a:r>
            <a:r>
              <a:rPr lang="pl-PL" sz="2800" dirty="0" smtClean="0"/>
              <a:t>to do wychowawcy/ pedagoga/ psychologa.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My podejmiemy odpowiednie działania.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69" y="2610441"/>
            <a:ext cx="4313238" cy="287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928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OTWARTOŚĆ I ZAUFANIE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56126" y="1819244"/>
            <a:ext cx="6110652" cy="4268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W przedszkolu, szkole jesteśmy dla WAS. </a:t>
            </a:r>
          </a:p>
          <a:p>
            <a:pPr marL="0" indent="0">
              <a:buNone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Jesteśmy po to by Wam pomagać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i wspierać Was. </a:t>
            </a:r>
          </a:p>
          <a:p>
            <a:pPr marL="0" indent="0">
              <a:buNone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Mamy tutaj specjalistów, którzy zostali przeszkoleni i wiedzą, jak Wam pomóc.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46" y="2410143"/>
            <a:ext cx="4311898" cy="287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05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Telefony zaufania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8719" y="2014265"/>
            <a:ext cx="7726173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116 111 </a:t>
            </a:r>
            <a:r>
              <a:rPr lang="pl-PL" sz="2800" dirty="0" smtClean="0">
                <a:solidFill>
                  <a:schemeClr val="tx1"/>
                </a:solidFill>
              </a:rPr>
              <a:t>– anonimowy i bezpłatny telefon zaufania dla dzieci i młodzieży,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>całodobowy,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7 </a:t>
            </a:r>
            <a:r>
              <a:rPr lang="pl-PL" sz="2800" dirty="0">
                <a:solidFill>
                  <a:schemeClr val="tx1"/>
                </a:solidFill>
              </a:rPr>
              <a:t>dni w </a:t>
            </a:r>
            <a:r>
              <a:rPr lang="pl-PL" sz="2800" dirty="0" smtClean="0">
                <a:solidFill>
                  <a:schemeClr val="tx1"/>
                </a:solidFill>
              </a:rPr>
              <a:t>tygodniu, prowadzony przez Fundację Dajemy Dzieciom Siłę.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800 12 12 12 </a:t>
            </a:r>
            <a:r>
              <a:rPr lang="pl-PL" sz="2800" dirty="0" smtClean="0">
                <a:solidFill>
                  <a:schemeClr val="tx1"/>
                </a:solidFill>
              </a:rPr>
              <a:t>– anonimowy dziecięcy telefon zaufania, całodobowy, 7 dni w tygodniu, prowadzony przez Rzecznika Praw Dziecka.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92" y="4440835"/>
            <a:ext cx="2483556" cy="104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92" y="2194836"/>
            <a:ext cx="2483556" cy="104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6727042" y="6534489"/>
            <a:ext cx="508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 zdjęć wykorzystanych w prezentacji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https://pl.freepik.com/</a:t>
            </a:r>
          </a:p>
        </p:txBody>
      </p:sp>
    </p:spTree>
    <p:extLst>
      <p:ext uri="{BB962C8B-B14F-4D97-AF65-F5344CB8AC3E}">
        <p14:creationId xmlns:p14="http://schemas.microsoft.com/office/powerpoint/2010/main" val="108873828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326</TotalTime>
  <Words>158</Words>
  <Application>Microsoft Office PowerPoint</Application>
  <PresentationFormat>Panoramiczny</PresentationFormat>
  <Paragraphs>29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Smuga</vt:lpstr>
      <vt:lpstr>STANDARDY OCHRONY MAŁOLETNICH PRZED KRZYWDZENIEM W ZESPOLE SZKOLNO – PRZEDSZKOLNYM  W ŁABUNIACH</vt:lpstr>
      <vt:lpstr>NAJWAŻNIESZE ZASADY ZAWARTE  W STANDARDACH:</vt:lpstr>
      <vt:lpstr>BEZPIECZEŃSTWO</vt:lpstr>
      <vt:lpstr>OCHRONA </vt:lpstr>
      <vt:lpstr>WSPARCIE I POMOC</vt:lpstr>
      <vt:lpstr>OTWARTOŚĆ I ZAUFANIE</vt:lpstr>
      <vt:lpstr>Telefony zaufania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— Zapraszamy!</dc:title>
  <dc:creator>RR</dc:creator>
  <cp:lastModifiedBy>HP</cp:lastModifiedBy>
  <cp:revision>16</cp:revision>
  <dcterms:created xsi:type="dcterms:W3CDTF">2024-02-26T08:01:01Z</dcterms:created>
  <dcterms:modified xsi:type="dcterms:W3CDTF">2024-03-19T09:37:40Z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